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9" Type="http://schemas.openxmlformats.org/officeDocument/2006/relationships/slideLayout" Target="../slideLayouts/slideLayout3.xml" /><Relationship Id="rId8" Type="http://schemas.openxmlformats.org/officeDocument/2006/relationships/slideLayout" Target="../slideLayouts/slideLayout2.xml" /><Relationship Id="rId7" Type="http://schemas.openxmlformats.org/officeDocument/2006/relationships/slideLayout" Target="../slideLayouts/slideLayout4.xml" /><Relationship Id="rId6" Type="http://schemas.openxmlformats.org/officeDocument/2006/relationships/slideLayout" Target="../slideLayouts/slideLayout5.xml" /><Relationship Id="rId5" Type="http://schemas.openxmlformats.org/officeDocument/2006/relationships/slideLayout" Target="../slideLayouts/slideLayout8.xml" /><Relationship Id="rId4" Type="http://schemas.openxmlformats.org/officeDocument/2006/relationships/slideLayout" Target="../slideLayouts/slideLayout7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5" r:id="rId9"/>
    <p:sldLayoutId id="2147483654" r:id="rId8"/>
    <p:sldLayoutId id="2147483653" r:id="rId7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Layouts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44600" y="1625600"/>
            <a:ext cx="2451100" cy="2451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40767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2025-02-13T22:31:09Z</dcterms:created>
  <dcterms:modified xsi:type="dcterms:W3CDTF">2025-02-13T22:31:09Z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